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77" r:id="rId19"/>
    <p:sldId id="279" r:id="rId20"/>
    <p:sldId id="278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7" r:id="rId38"/>
    <p:sldId id="29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0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5717A-8BF5-48D5-B13B-EE1CFCAFA7F0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E431A-F6D6-4845-88F8-2F876F03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47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E431A-F6D6-4845-88F8-2F876F03ED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94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E431A-F6D6-4845-88F8-2F876F03ED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48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E431A-F6D6-4845-88F8-2F876F03ED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24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E431A-F6D6-4845-88F8-2F876F03ED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87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E431A-F6D6-4845-88F8-2F876F03ED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16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E431A-F6D6-4845-88F8-2F876F03ED8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8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E431A-F6D6-4845-88F8-2F876F03ED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92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E431A-F6D6-4845-88F8-2F876F03ED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6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EE431A-F6D6-4845-88F8-2F876F03E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39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EE431A-F6D6-4845-88F8-2F876F03E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0135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EE431A-F6D6-4845-88F8-2F876F03E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431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E431A-F6D6-4845-88F8-2F876F03ED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86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EE431A-F6D6-4845-88F8-2F876F03E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577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EE431A-F6D6-4845-88F8-2F876F03ED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35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84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74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51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5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99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14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37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55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13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83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0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66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9.wdp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22.png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28.png"/><Relationship Id="rId4" Type="http://schemas.microsoft.com/office/2007/relationships/hdphoto" Target="../media/hdphoto16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en/view-image.php?image=13873&amp;picture=light-lamp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8041AD-0A28-47FA-8BFF-56BAAA246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5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FE8C8-499A-D46C-B9FF-4CB020022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3" y="397275"/>
            <a:ext cx="5216531" cy="3761257"/>
          </a:xfrm>
        </p:spPr>
        <p:txBody>
          <a:bodyPr anchor="ctr">
            <a:normAutofit/>
          </a:bodyPr>
          <a:lstStyle/>
          <a:p>
            <a:r>
              <a:rPr lang="en-US" dirty="0"/>
              <a:t>Name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109D73-53EE-E056-E471-AA2B2BB3D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183" y="4846029"/>
            <a:ext cx="5238584" cy="1370463"/>
          </a:xfrm>
        </p:spPr>
        <p:txBody>
          <a:bodyPr anchor="ctr">
            <a:normAutofit/>
          </a:bodyPr>
          <a:lstStyle/>
          <a:p>
            <a:r>
              <a:rPr lang="en-US" sz="2800" dirty="0"/>
              <a:t>Student management System</a:t>
            </a:r>
          </a:p>
        </p:txBody>
      </p:sp>
      <p:pic>
        <p:nvPicPr>
          <p:cNvPr id="4" name="Picture 3" descr="A rainbow colored splatter&#10;&#10;Description automatically generated">
            <a:extLst>
              <a:ext uri="{FF2B5EF4-FFF2-40B4-BE49-F238E27FC236}">
                <a16:creationId xmlns:a16="http://schemas.microsoft.com/office/drawing/2014/main" id="{E57C0B35-EA5E-586D-DDD2-25912C9375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5" r="20427" b="1"/>
          <a:stretch/>
        </p:blipFill>
        <p:spPr>
          <a:xfrm>
            <a:off x="6095998" y="-1"/>
            <a:ext cx="6096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23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33"/>
            <a:ext cx="6083644" cy="45757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B3466-B16D-406B-645D-9BC1329B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87" y="1122362"/>
            <a:ext cx="5184053" cy="30495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and update and delete Doctor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1C5E228-48FA-55BB-4E25-0686508E6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9" r="4111" b="1"/>
          <a:stretch/>
        </p:blipFill>
        <p:spPr>
          <a:xfrm>
            <a:off x="6083644" y="10"/>
            <a:ext cx="6108356" cy="457240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99CA4E7-67BB-C162-0C96-2D5B8757A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8" r="3057" b="-2"/>
          <a:stretch/>
        </p:blipFill>
        <p:spPr>
          <a:xfrm>
            <a:off x="6083644" y="4572415"/>
            <a:ext cx="3065187" cy="2285586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B36A35-536D-3FC3-059D-241CBC955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76" r="-2" b="-2"/>
          <a:stretch/>
        </p:blipFill>
        <p:spPr>
          <a:xfrm>
            <a:off x="9126813" y="4572415"/>
            <a:ext cx="3065187" cy="228558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54018B-F0EC-561D-CF02-F18FA4087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87" y="5050622"/>
            <a:ext cx="5599457" cy="13700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EG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نفس خطوات الشرح السابق لكن مع الدكتور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97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33"/>
            <a:ext cx="6083644" cy="45757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1A7F7-6744-C70E-0063-BB02A5DB8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87" y="1122362"/>
            <a:ext cx="5184053" cy="30495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and update and delete Doctor</a:t>
            </a:r>
          </a:p>
        </p:txBody>
      </p:sp>
      <p:pic>
        <p:nvPicPr>
          <p:cNvPr id="5" name="Content Placeholder 4" descr="A computer screen shot of a course&#10;&#10;Description automatically generated">
            <a:extLst>
              <a:ext uri="{FF2B5EF4-FFF2-40B4-BE49-F238E27FC236}">
                <a16:creationId xmlns:a16="http://schemas.microsoft.com/office/drawing/2014/main" id="{69A4AF4D-1CE4-28F0-8973-4D0D25B39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0159" r="1" b="1"/>
          <a:stretch/>
        </p:blipFill>
        <p:spPr>
          <a:xfrm>
            <a:off x="6083644" y="10"/>
            <a:ext cx="6108356" cy="4572404"/>
          </a:xfrm>
          <a:prstGeom prst="rect">
            <a:avLst/>
          </a:prstGeom>
        </p:spPr>
      </p:pic>
      <p:pic>
        <p:nvPicPr>
          <p:cNvPr id="9" name="Picture 8" descr="A computer screen shot of a computer course&#10;&#10;Description automatically generated">
            <a:extLst>
              <a:ext uri="{FF2B5EF4-FFF2-40B4-BE49-F238E27FC236}">
                <a16:creationId xmlns:a16="http://schemas.microsoft.com/office/drawing/2014/main" id="{667C168E-58BD-1FE7-1462-3BE8FB771C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9141" r="1" b="1"/>
          <a:stretch/>
        </p:blipFill>
        <p:spPr>
          <a:xfrm>
            <a:off x="6083644" y="4572415"/>
            <a:ext cx="3065187" cy="2285586"/>
          </a:xfrm>
          <a:prstGeom prst="rect">
            <a:avLst/>
          </a:prstGeom>
        </p:spPr>
      </p:pic>
      <p:pic>
        <p:nvPicPr>
          <p:cNvPr id="7" name="Picture 6" descr="A computer screen shot of a blue computer&#10;&#10;Description automatically generated">
            <a:extLst>
              <a:ext uri="{FF2B5EF4-FFF2-40B4-BE49-F238E27FC236}">
                <a16:creationId xmlns:a16="http://schemas.microsoft.com/office/drawing/2014/main" id="{6BC20791-E3EE-D856-D2A9-B28C3900E8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0147" r="-4" b="-4"/>
          <a:stretch/>
        </p:blipFill>
        <p:spPr>
          <a:xfrm>
            <a:off x="9126813" y="4572415"/>
            <a:ext cx="3065187" cy="228558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F43106-EC8D-0A14-1CAB-BCE3E0EE5547}"/>
              </a:ext>
            </a:extLst>
          </p:cNvPr>
          <p:cNvSpPr txBox="1">
            <a:spLocks/>
          </p:cNvSpPr>
          <p:nvPr/>
        </p:nvSpPr>
        <p:spPr>
          <a:xfrm>
            <a:off x="166255" y="5084229"/>
            <a:ext cx="5807033" cy="1370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نفس خطوات الشرح السابق لكن مع الكورس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855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29C36-1FEE-07F5-4AB9-218C315B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285545"/>
          </a:xfrm>
        </p:spPr>
        <p:txBody>
          <a:bodyPr/>
          <a:lstStyle/>
          <a:p>
            <a:r>
              <a:rPr lang="en-US" dirty="0"/>
              <a:t>Determine Semester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FAF005-9436-D20B-A91E-78C5007FE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1076"/>
          <a:stretch/>
        </p:blipFill>
        <p:spPr>
          <a:xfrm>
            <a:off x="3984085" y="1998464"/>
            <a:ext cx="7931335" cy="31326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BCB89-F52A-9080-C454-6A1ADE83D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1984" y="5156860"/>
            <a:ext cx="4025018" cy="1701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EF533A-1E2A-55C2-3911-8C16627FF272}"/>
              </a:ext>
            </a:extLst>
          </p:cNvPr>
          <p:cNvSpPr txBox="1"/>
          <p:nvPr/>
        </p:nvSpPr>
        <p:spPr>
          <a:xfrm>
            <a:off x="591430" y="3429000"/>
            <a:ext cx="2947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  <a:defRPr/>
            </a:pPr>
            <a:r>
              <a:rPr lang="ar-EG" sz="2400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كل ترم ليه مواد مختلفة عن الترم الاخر</a:t>
            </a:r>
            <a:endParaRPr lang="en-US" sz="2400" b="1" dirty="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16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6329A-ECA5-C22E-2E45-97A8AD58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1056904"/>
            <a:ext cx="2901769" cy="135378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Pay Semester fees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3407C6B-CC62-375E-D9E5-B65A3EBC3B8C}"/>
              </a:ext>
            </a:extLst>
          </p:cNvPr>
          <p:cNvSpPr txBox="1"/>
          <p:nvPr/>
        </p:nvSpPr>
        <p:spPr>
          <a:xfrm>
            <a:off x="356000" y="4040546"/>
            <a:ext cx="2482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ادخل رقم الطالب المراد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تسديد الرسوم الخاصة بيه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CD46A1-D625-E88A-3499-CE7F82BFB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4644" y="190375"/>
            <a:ext cx="8631910" cy="6151049"/>
          </a:xfrm>
        </p:spPr>
      </p:pic>
    </p:spTree>
    <p:extLst>
      <p:ext uri="{BB962C8B-B14F-4D97-AF65-F5344CB8AC3E}">
        <p14:creationId xmlns:p14="http://schemas.microsoft.com/office/powerpoint/2010/main" val="1597998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6329A-ECA5-C22E-2E45-97A8AD58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1056904"/>
            <a:ext cx="2901769" cy="135378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Pay Semester fees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3407C6B-CC62-375E-D9E5-B65A3EBC3B8C}"/>
              </a:ext>
            </a:extLst>
          </p:cNvPr>
          <p:cNvSpPr txBox="1"/>
          <p:nvPr/>
        </p:nvSpPr>
        <p:spPr>
          <a:xfrm>
            <a:off x="146221" y="4040546"/>
            <a:ext cx="2691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ar-EG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وهنا ادخل البلغ المراد دفعة ثم اضغط على زر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Modify and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sem</a:t>
            </a:r>
            <a:r>
              <a:rPr lang="en-US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set</a:t>
            </a:r>
          </a:p>
          <a:p>
            <a:pPr marL="285750" marR="0" lvl="0" indent="-2857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ar-EG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يجب ان يكون المبلغ اقل من 1000 ويكون اكبر من الصفر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F244E6-5A24-9EC6-9B86-31B252F3C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24398" y="275785"/>
            <a:ext cx="8821381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7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FC6EA2-A878-462E-B250-A0FFE1F53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8" cy="2283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0382D-2F1C-787D-8DA1-B251D771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49" y="397275"/>
            <a:ext cx="2554257" cy="16171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Pay Semester Fees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6AE698-618A-40C4-9717-024A2EAB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283224"/>
            <a:ext cx="3048003" cy="4574776"/>
            <a:chOff x="6096002" y="-9073"/>
            <a:chExt cx="6095998" cy="686707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6C384B-B15B-49B2-A765-4CC92348C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2C100C-6575-40D1-B4BD-4BC6CC523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C73BCC-E617-A293-2C3C-2063DBC07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8747" y="397275"/>
            <a:ext cx="8237062" cy="5930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87FC9-4B61-1669-3EBF-710C56A47231}"/>
              </a:ext>
            </a:extLst>
          </p:cNvPr>
          <p:cNvSpPr txBox="1"/>
          <p:nvPr/>
        </p:nvSpPr>
        <p:spPr>
          <a:xfrm>
            <a:off x="146221" y="4040546"/>
            <a:ext cx="2691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النتيجة بعد كتابة رقم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student Number </a:t>
            </a:r>
            <a:r>
              <a:rPr kumimoji="0" lang="ar-EG" sz="18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مرة اخر  عبقبال مسمع في قاعدة البيانات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778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3644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A08FD-9597-CB01-05B5-3767E9FD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Register and delete a course</a:t>
            </a:r>
            <a:br>
              <a:rPr lang="ar-EG" dirty="0"/>
            </a:br>
            <a:r>
              <a:rPr lang="en-US" dirty="0"/>
              <a:t>an idea</a:t>
            </a:r>
            <a:r>
              <a:rPr lang="ar-EG" dirty="0"/>
              <a:t> </a:t>
            </a:r>
            <a:r>
              <a:rPr lang="en-US" dirty="0"/>
              <a:t> (</a:t>
            </a:r>
            <a:r>
              <a:rPr lang="en-US" dirty="0">
                <a:solidFill>
                  <a:srgbClr val="C00000"/>
                </a:solidFill>
              </a:rPr>
              <a:t>DSS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745B6-BB3D-562E-0F05-C2AF71FAC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3054927"/>
            <a:ext cx="5022630" cy="3122036"/>
          </a:xfrm>
        </p:spPr>
        <p:txBody>
          <a:bodyPr>
            <a:norm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EG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تكمن فكرة </a:t>
            </a:r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DSS </a:t>
            </a:r>
            <a:r>
              <a:rPr lang="ar-EG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في اقتراح المواد التي يرغب الطالب في تسجيلها على </a:t>
            </a:r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administrator</a:t>
            </a:r>
            <a:r>
              <a:rPr lang="ar-EG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، ومن ثم عليه اختيار التسجيل بناء على اقتراح </a:t>
            </a:r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DSS </a:t>
            </a:r>
            <a:r>
              <a:rPr lang="ar-EG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او التغير ولاعتماد على قرار الشخص المسؤال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ar-EG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كل حاجة هتوضح لما تجربو بنفسكم ان شاء الله</a:t>
            </a: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Picture 4" descr="مكتب تعلوه سماعة طبيب ولوحة مفاتيح كمبيوتر">
            <a:extLst>
              <a:ext uri="{FF2B5EF4-FFF2-40B4-BE49-F238E27FC236}">
                <a16:creationId xmlns:a16="http://schemas.microsoft.com/office/drawing/2014/main" id="{29582BC7-0F41-62DD-90CC-635F651FF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47" r="-1" b="-1"/>
          <a:stretch/>
        </p:blipFill>
        <p:spPr>
          <a:xfrm>
            <a:off x="6083644" y="10"/>
            <a:ext cx="610835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31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FC6EA2-A878-462E-B250-A0FFE1F53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8" cy="2283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0382D-2F1C-787D-8DA1-B251D771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49" y="397275"/>
            <a:ext cx="2724332" cy="16171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DSS</a:t>
            </a:r>
            <a:r>
              <a:rPr lang="en-US" sz="3200" dirty="0"/>
              <a:t> (Registration)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6AE698-618A-40C4-9717-024A2EAB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283224"/>
            <a:ext cx="3048003" cy="4574776"/>
            <a:chOff x="6096002" y="-9073"/>
            <a:chExt cx="6095998" cy="686707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6C384B-B15B-49B2-A765-4CC92348C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2C100C-6575-40D1-B4BD-4BC6CC523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A87FC9-4B61-1669-3EBF-710C56A47231}"/>
              </a:ext>
            </a:extLst>
          </p:cNvPr>
          <p:cNvSpPr txBox="1"/>
          <p:nvPr/>
        </p:nvSpPr>
        <p:spPr>
          <a:xfrm>
            <a:off x="83017" y="2551974"/>
            <a:ext cx="26919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ar-EG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نقوم بالضغط على </a:t>
            </a:r>
            <a:r>
              <a:rPr lang="en-US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Registration </a:t>
            </a:r>
            <a:r>
              <a:rPr lang="ar-EG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ومن ثم ادخل رقم طالب وعندما يكون الرقم صحيح ياتي بالتالي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86060-8003-EFD3-C5B2-C9431EFEB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94219" y="242443"/>
            <a:ext cx="8626788" cy="5275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71DE33-427D-F946-38F2-EBA464510A7C}"/>
              </a:ext>
            </a:extLst>
          </p:cNvPr>
          <p:cNvSpPr txBox="1"/>
          <p:nvPr/>
        </p:nvSpPr>
        <p:spPr>
          <a:xfrm>
            <a:off x="160701" y="6189976"/>
            <a:ext cx="269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عندما يكون </a:t>
            </a:r>
            <a:r>
              <a:rPr lang="ar-EG" b="1" dirty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الرقم خطا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256A1C-16C0-0C23-E325-70E3675712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732" y="5074319"/>
            <a:ext cx="2524477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71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FC6EA2-A878-462E-B250-A0FFE1F53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8" cy="2283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0382D-2F1C-787D-8DA1-B251D771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91989" cy="16171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DSS</a:t>
            </a:r>
            <a:r>
              <a:rPr lang="en-US" sz="3200" dirty="0"/>
              <a:t> (Registration)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6AE698-618A-40C4-9717-024A2EAB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283224"/>
            <a:ext cx="3048003" cy="4574776"/>
            <a:chOff x="6096002" y="-9073"/>
            <a:chExt cx="6095998" cy="686707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6C384B-B15B-49B2-A765-4CC92348C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2C100C-6575-40D1-B4BD-4BC6CC523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A87FC9-4B61-1669-3EBF-710C56A47231}"/>
              </a:ext>
            </a:extLst>
          </p:cNvPr>
          <p:cNvSpPr txBox="1"/>
          <p:nvPr/>
        </p:nvSpPr>
        <p:spPr>
          <a:xfrm>
            <a:off x="146221" y="4040546"/>
            <a:ext cx="26919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ar-EG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يقوم النظام باقتراح المواد بناء على درجات الطالب في المقررات السابقة ثم الضغط على زر</a:t>
            </a:r>
            <a:r>
              <a:rPr lang="en-US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cancel </a:t>
            </a:r>
            <a:r>
              <a:rPr lang="ar-EG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وتجربة رقم طالب اخر</a:t>
            </a:r>
            <a:r>
              <a:rPr lang="en-US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ar-EG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45E5B-5098-E7D3-7BE5-B04C71FF0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8374" y="397275"/>
            <a:ext cx="8963244" cy="577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13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FC6EA2-A878-462E-B250-A0FFE1F53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8" cy="2283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6AE698-618A-40C4-9717-024A2EAB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283224"/>
            <a:ext cx="3048003" cy="4574776"/>
            <a:chOff x="6096002" y="-9073"/>
            <a:chExt cx="6095998" cy="686707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6C384B-B15B-49B2-A765-4CC92348C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2C100C-6575-40D1-B4BD-4BC6CC523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A87FC9-4B61-1669-3EBF-710C56A47231}"/>
              </a:ext>
            </a:extLst>
          </p:cNvPr>
          <p:cNvSpPr txBox="1"/>
          <p:nvPr/>
        </p:nvSpPr>
        <p:spPr>
          <a:xfrm>
            <a:off x="146221" y="4040546"/>
            <a:ext cx="2691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ويمكن الضغط على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Delete</a:t>
            </a:r>
            <a: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ar-EG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ل حذف المواد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82F87-4F9E-5879-364F-BA69AAB39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91398" y="397275"/>
            <a:ext cx="8854381" cy="571203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0FCA550-D5D7-7B85-5C19-0B9715BA9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91989" cy="16171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DSS</a:t>
            </a:r>
            <a:r>
              <a:rPr lang="en-US" sz="3200" dirty="0"/>
              <a:t> (Registration)</a:t>
            </a:r>
          </a:p>
        </p:txBody>
      </p:sp>
    </p:spTree>
    <p:extLst>
      <p:ext uri="{BB962C8B-B14F-4D97-AF65-F5344CB8AC3E}">
        <p14:creationId xmlns:p14="http://schemas.microsoft.com/office/powerpoint/2010/main" val="381347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1060-9017-90B7-191B-47AA47EC9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 in the project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9F7A815-6DEB-2E82-5F3C-D08A49C57F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3528201"/>
              </p:ext>
            </p:extLst>
          </p:nvPr>
        </p:nvGraphicFramePr>
        <p:xfrm>
          <a:off x="484188" y="2374632"/>
          <a:ext cx="10869612" cy="3836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9121">
                  <a:extLst>
                    <a:ext uri="{9D8B030D-6E8A-4147-A177-3AD203B41FA5}">
                      <a16:colId xmlns:a16="http://schemas.microsoft.com/office/drawing/2014/main" val="1395655449"/>
                    </a:ext>
                  </a:extLst>
                </a:gridCol>
                <a:gridCol w="4620491">
                  <a:extLst>
                    <a:ext uri="{9D8B030D-6E8A-4147-A177-3AD203B41FA5}">
                      <a16:colId xmlns:a16="http://schemas.microsoft.com/office/drawing/2014/main" val="3915730671"/>
                    </a:ext>
                  </a:extLst>
                </a:gridCol>
              </a:tblGrid>
              <a:tr h="3980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Icon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217315"/>
                  </a:ext>
                </a:extLst>
              </a:tr>
              <a:tr h="9813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Apache </a:t>
                      </a:r>
                      <a:r>
                        <a:rPr lang="en-US" b="1" dirty="0" err="1"/>
                        <a:t>Netbeans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528504"/>
                  </a:ext>
                </a:extLst>
              </a:tr>
              <a:tr h="1131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Java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295249"/>
                  </a:ext>
                </a:extLst>
              </a:tr>
              <a:tr h="13248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Microsoft Access 2019</a:t>
                      </a:r>
                      <a:r>
                        <a:rPr lang="ar-EG" b="1" dirty="0"/>
                        <a:t> </a:t>
                      </a:r>
                      <a:r>
                        <a:rPr lang="en-US" b="1" dirty="0"/>
                        <a:t> (Data base)</a:t>
                      </a:r>
                    </a:p>
                    <a:p>
                      <a:pPr algn="ctr"/>
                      <a:r>
                        <a:rPr lang="en-US" dirty="0"/>
                        <a:t>(Same as Excel packages)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5628475"/>
                  </a:ext>
                </a:extLst>
              </a:tr>
            </a:tbl>
          </a:graphicData>
        </a:graphic>
      </p:graphicFrame>
      <p:pic>
        <p:nvPicPr>
          <p:cNvPr id="7" name="Picture 6" descr="A colorful cube with white center&#10;&#10;Description automatically generated">
            <a:extLst>
              <a:ext uri="{FF2B5EF4-FFF2-40B4-BE49-F238E27FC236}">
                <a16:creationId xmlns:a16="http://schemas.microsoft.com/office/drawing/2014/main" id="{AA0FE82A-B130-2F4D-03CC-E76C4CB8B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232" y="2759912"/>
            <a:ext cx="866898" cy="866898"/>
          </a:xfrm>
          <a:prstGeom prst="rect">
            <a:avLst/>
          </a:prstGeom>
        </p:spPr>
      </p:pic>
      <p:pic>
        <p:nvPicPr>
          <p:cNvPr id="9" name="Picture 8" descr="A logo of a cup&#10;&#10;Description automatically generated">
            <a:extLst>
              <a:ext uri="{FF2B5EF4-FFF2-40B4-BE49-F238E27FC236}">
                <a16:creationId xmlns:a16="http://schemas.microsoft.com/office/drawing/2014/main" id="{579D06AD-E5CA-3AF2-64EB-FBF9409C6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295" y="3729488"/>
            <a:ext cx="967144" cy="967144"/>
          </a:xfrm>
          <a:prstGeom prst="rect">
            <a:avLst/>
          </a:prstGeom>
        </p:spPr>
      </p:pic>
      <p:pic>
        <p:nvPicPr>
          <p:cNvPr id="11" name="Picture 10" descr="A red cylinder with a white letter&#10;&#10;Description automatically generated">
            <a:extLst>
              <a:ext uri="{FF2B5EF4-FFF2-40B4-BE49-F238E27FC236}">
                <a16:creationId xmlns:a16="http://schemas.microsoft.com/office/drawing/2014/main" id="{0ED090F3-097B-2B36-29AF-146C4CEFF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85" y="4977279"/>
            <a:ext cx="967145" cy="96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52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FC6EA2-A878-462E-B250-A0FFE1F53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8" cy="2283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0382D-2F1C-787D-8DA1-B251D771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49" y="397275"/>
            <a:ext cx="2724332" cy="16171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DSS</a:t>
            </a:r>
            <a:r>
              <a:rPr lang="en-US" sz="3200" dirty="0"/>
              <a:t> (Registration)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6AE698-618A-40C4-9717-024A2EAB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283224"/>
            <a:ext cx="3048003" cy="4574776"/>
            <a:chOff x="6096002" y="-9073"/>
            <a:chExt cx="6095998" cy="686707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6C384B-B15B-49B2-A765-4CC92348C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2C100C-6575-40D1-B4BD-4BC6CC523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A87FC9-4B61-1669-3EBF-710C56A47231}"/>
              </a:ext>
            </a:extLst>
          </p:cNvPr>
          <p:cNvSpPr txBox="1"/>
          <p:nvPr/>
        </p:nvSpPr>
        <p:spPr>
          <a:xfrm>
            <a:off x="146221" y="4040546"/>
            <a:ext cx="2691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ar-EG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ويمكن طباعة الجدول </a:t>
            </a:r>
            <a:r>
              <a:rPr lang="ar-EG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عند الضغط على </a:t>
            </a:r>
            <a:r>
              <a:rPr lang="en-US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A58297-2233-C83E-AF2C-7DB65858F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47" y="397275"/>
            <a:ext cx="8851169" cy="569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63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FC6EA2-A878-462E-B250-A0FFE1F53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8" cy="2283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0382D-2F1C-787D-8DA1-B251D771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49" y="397275"/>
            <a:ext cx="2724332" cy="16171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Login Student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6AE698-618A-40C4-9717-024A2EAB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283224"/>
            <a:ext cx="3048003" cy="4574776"/>
            <a:chOff x="6096002" y="-9073"/>
            <a:chExt cx="6095998" cy="686707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6C384B-B15B-49B2-A765-4CC92348C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2C100C-6575-40D1-B4BD-4BC6CC523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A87FC9-4B61-1669-3EBF-710C56A47231}"/>
              </a:ext>
            </a:extLst>
          </p:cNvPr>
          <p:cNvSpPr txBox="1"/>
          <p:nvPr/>
        </p:nvSpPr>
        <p:spPr>
          <a:xfrm>
            <a:off x="146221" y="4040546"/>
            <a:ext cx="2691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ar-EG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يمكن الدخول ك دكتور</a:t>
            </a:r>
          </a:p>
          <a:p>
            <a:pPr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Doctor Number = “111”;</a:t>
            </a:r>
          </a:p>
          <a:p>
            <a:pPr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Password = “000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0678D-D0AB-6564-3A7B-DC9235B3F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" t="1039" r="-513" b="1385"/>
          <a:stretch/>
        </p:blipFill>
        <p:spPr>
          <a:xfrm>
            <a:off x="3288483" y="700643"/>
            <a:ext cx="8757296" cy="562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35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B874FC77-B1AD-4469-830E-1F1D54FBB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66D8AC-9CE0-F648-3259-E955AFC6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16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FB28BD-AB2E-4070-AB07-DBD6A265D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6027"/>
            <a:ext cx="12191998" cy="22819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834A66-723F-4B47-BF01-F6D4B2A1B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6027"/>
            <a:ext cx="6178924" cy="22819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D556B-C389-D513-0F05-39EA1F4CB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30" y="4850597"/>
            <a:ext cx="5432611" cy="13747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Home page Doctor</a:t>
            </a:r>
          </a:p>
        </p:txBody>
      </p:sp>
    </p:spTree>
    <p:extLst>
      <p:ext uri="{BB962C8B-B14F-4D97-AF65-F5344CB8AC3E}">
        <p14:creationId xmlns:p14="http://schemas.microsoft.com/office/powerpoint/2010/main" val="2660295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922E0291-99C8-40F9-ADAB-32589A3B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F2255D8-1DAA-D376-A915-2B5C2CA58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20" y="2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35244-0C78-E6E9-0785-49DD098B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32" y="3289464"/>
            <a:ext cx="9939647" cy="15748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Features available to Doctor</a:t>
            </a:r>
          </a:p>
        </p:txBody>
      </p:sp>
    </p:spTree>
    <p:extLst>
      <p:ext uri="{BB962C8B-B14F-4D97-AF65-F5344CB8AC3E}">
        <p14:creationId xmlns:p14="http://schemas.microsoft.com/office/powerpoint/2010/main" val="616946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E39EA-253E-A9EB-519D-E8B1A939A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Portfolio for Doctor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A blue screen with white text&#10;&#10;Description automatically generated">
            <a:extLst>
              <a:ext uri="{FF2B5EF4-FFF2-40B4-BE49-F238E27FC236}">
                <a16:creationId xmlns:a16="http://schemas.microsoft.com/office/drawing/2014/main" id="{0CAC990D-F6E7-78E6-BE9D-77CB3656D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3957" y="565194"/>
            <a:ext cx="8912079" cy="532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45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0DF99-7F2A-F288-B849-6770AB11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rtl="1"/>
            <a:r>
              <a:rPr lang="ar-EG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عرض الطلاب المسجلين للمادة يمكن الطباعة عند الضغط على </a:t>
            </a: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print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0750ED-228C-2982-B12E-1CDAB6BD4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6182" y="641125"/>
            <a:ext cx="8967628" cy="4833400"/>
          </a:xfrm>
        </p:spPr>
      </p:pic>
    </p:spTree>
    <p:extLst>
      <p:ext uri="{BB962C8B-B14F-4D97-AF65-F5344CB8AC3E}">
        <p14:creationId xmlns:p14="http://schemas.microsoft.com/office/powerpoint/2010/main" val="3528198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1F115A-CF98-0FDA-2835-42FB99868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rtl="1"/>
            <a:r>
              <a:rPr lang="ar-EG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يقوم الدكتور بالضغط زر </a:t>
            </a:r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add mark </a:t>
            </a:r>
            <a:r>
              <a:rPr lang="ar-EG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ثم بتحد رقم الطالب ثم يظهر له المواد ثم يقوم بعطاء الدرجات لطالب في المواد التي يدرسها الدكتور ثم الضغط على </a:t>
            </a:r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Save</a:t>
            </a:r>
            <a:r>
              <a:rPr lang="ar-EG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DB1B455-B719-B692-CD74-B491883FA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5960" y="212766"/>
            <a:ext cx="8589819" cy="5368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112290-6B6E-D846-F866-7FD4638A7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10" y="4980640"/>
            <a:ext cx="2781688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21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FC128-7633-6F62-CA00-3B6D5A5E6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Change password for Doctor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5E1917E-2764-B141-4D09-24A34805B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121" y="397275"/>
            <a:ext cx="8922658" cy="521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70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7A96D-1F54-0597-95D3-1B54E857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786984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rtl="1"/>
            <a:r>
              <a:rPr lang="ar-EG" sz="3200" dirty="0"/>
              <a:t>يمكن الدخول ك طالب </a:t>
            </a:r>
            <a:br>
              <a:rPr lang="ar-EG" sz="3200" dirty="0"/>
            </a:br>
            <a:r>
              <a:rPr lang="en-US" sz="1800" dirty="0"/>
              <a:t>Student Number : </a:t>
            </a:r>
            <a:r>
              <a:rPr lang="en-US" sz="1800" b="1" dirty="0">
                <a:solidFill>
                  <a:srgbClr val="C00000"/>
                </a:solidFill>
              </a:rPr>
              <a:t>2006</a:t>
            </a:r>
            <a:br>
              <a:rPr lang="en-US" sz="1800" dirty="0"/>
            </a:br>
            <a:r>
              <a:rPr lang="en-US" sz="1800" dirty="0"/>
              <a:t>password : </a:t>
            </a:r>
            <a:r>
              <a:rPr lang="en-US" sz="1800" b="1" dirty="0">
                <a:solidFill>
                  <a:srgbClr val="C00000"/>
                </a:solidFill>
              </a:rPr>
              <a:t>123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C458BE9-3DA7-BAFA-FA1C-EB9B2EF74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94219" y="312095"/>
            <a:ext cx="8930956" cy="582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54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792682-AAAF-2753-EC7F-F2047949F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Home page of Student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48E8B9-B52B-0D6F-EE84-5E6664F9C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94219" y="836662"/>
            <a:ext cx="8709549" cy="489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43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6329A-ECA5-C22E-2E45-97A8AD58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1033152"/>
            <a:ext cx="2644746" cy="1377539"/>
          </a:xfrm>
        </p:spPr>
        <p:txBody>
          <a:bodyPr>
            <a:normAutofit/>
          </a:bodyPr>
          <a:lstStyle/>
          <a:p>
            <a:r>
              <a:rPr lang="en-US" sz="3600" dirty="0"/>
              <a:t>Login page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899056B-AD0C-E349-D22C-A0033F0DBF0A}"/>
              </a:ext>
            </a:extLst>
          </p:cNvPr>
          <p:cNvSpPr txBox="1"/>
          <p:nvPr/>
        </p:nvSpPr>
        <p:spPr>
          <a:xfrm>
            <a:off x="249381" y="3705101"/>
            <a:ext cx="26600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logging in as an administrator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Username = </a:t>
            </a:r>
            <a:r>
              <a:rPr lang="en-US" b="1" dirty="0">
                <a:solidFill>
                  <a:srgbClr val="FF0000"/>
                </a:solidFill>
              </a:rPr>
              <a:t>agami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 = </a:t>
            </a:r>
            <a:r>
              <a:rPr lang="en-US" b="1" dirty="0">
                <a:solidFill>
                  <a:srgbClr val="FF0000"/>
                </a:solidFill>
              </a:rPr>
              <a:t>123456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74F4E7B-EF2A-B8A1-F84A-810F86403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829" y="354032"/>
            <a:ext cx="8960262" cy="5797385"/>
          </a:xfrm>
        </p:spPr>
      </p:pic>
    </p:spTree>
    <p:extLst>
      <p:ext uri="{BB962C8B-B14F-4D97-AF65-F5344CB8AC3E}">
        <p14:creationId xmlns:p14="http://schemas.microsoft.com/office/powerpoint/2010/main" val="2115537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0E5DF-5DDB-C620-D386-A3D8BB41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Portfolio for Student</a:t>
            </a:r>
          </a:p>
        </p:txBody>
      </p:sp>
      <p:pic>
        <p:nvPicPr>
          <p:cNvPr id="5" name="Content Placeholder 4" descr="A blue screen with white text&#10;&#10;Description automatically generated">
            <a:extLst>
              <a:ext uri="{FF2B5EF4-FFF2-40B4-BE49-F238E27FC236}">
                <a16:creationId xmlns:a16="http://schemas.microsoft.com/office/drawing/2014/main" id="{E385106C-43C4-F32B-E5BF-F43A5109B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5205" b="158"/>
          <a:stretch/>
        </p:blipFill>
        <p:spPr>
          <a:xfrm>
            <a:off x="3047998" y="10"/>
            <a:ext cx="914400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57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91368-DC4C-CDDB-B783-1BBB91E6E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 rtl="1"/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عرض</a:t>
            </a:r>
            <a:r>
              <a:rPr lang="ar-EG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المواد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المقترحة</a:t>
            </a:r>
            <a:r>
              <a:rPr lang="ar-EG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لتسجيل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الطالب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بناء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على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نظام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DSS</a:t>
            </a:r>
            <a:br>
              <a:rPr lang="ar-EG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ar-EG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يمكن تاكيد الستجيل من خلال زر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Registartion</a:t>
            </a:r>
            <a:b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ar-EG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ويمكن الطباعة ايضا</a:t>
            </a:r>
            <a:endParaRPr lang="en-US" sz="2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D9778AB-C315-08FF-3BBE-D5E6BA2AC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1507" y="843093"/>
            <a:ext cx="8512719" cy="429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50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B559-CEDD-D9C2-90FD-BAC98496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 rtl="1">
              <a:lnSpc>
                <a:spcPct val="90000"/>
              </a:lnSpc>
            </a:pPr>
            <a:r>
              <a:rPr lang="ar-EG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عرض نتيجة الطالب وتم استخدام معادلة المتسخدامة عندنا في الكلية لحساب التقدير و </a:t>
            </a: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GPA</a:t>
            </a:r>
            <a:r>
              <a:rPr lang="ar-EG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للسنه كله</a:t>
            </a:r>
            <a:br>
              <a:rPr lang="ar-EG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ar-EG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ويمكن الطباعة</a:t>
            </a:r>
            <a:endParaRPr lang="en-US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25F90F-5DD8-94D8-04A2-E57181CF9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4219" y="557398"/>
            <a:ext cx="8402415" cy="5000254"/>
          </a:xfrm>
        </p:spPr>
      </p:pic>
    </p:spTree>
    <p:extLst>
      <p:ext uri="{BB962C8B-B14F-4D97-AF65-F5344CB8AC3E}">
        <p14:creationId xmlns:p14="http://schemas.microsoft.com/office/powerpoint/2010/main" val="425904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2B0E2-D4D0-D9EE-990B-6373EE1D0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Change password for student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A blue screen with white text&#10;&#10;Description automatically generated">
            <a:extLst>
              <a:ext uri="{FF2B5EF4-FFF2-40B4-BE49-F238E27FC236}">
                <a16:creationId xmlns:a16="http://schemas.microsoft.com/office/drawing/2014/main" id="{56200723-6F3F-FEB2-DC76-59BC03BAA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4219" y="635553"/>
            <a:ext cx="8677027" cy="507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43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CE1E2-F233-198D-A17F-A44C3317F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rtl="1"/>
            <a:r>
              <a:rPr lang="ar-EG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يمكن تغيير السيم من هنا لاختيار الشكل المريح ليك</a:t>
            </a:r>
            <a:endParaRPr lang="en-US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F02A12E8-C742-1EB0-3FA4-4B18D7076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5367" y="397275"/>
            <a:ext cx="8800412" cy="574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20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0A1E5-6653-BD1D-42DB-409A54957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rtl="1"/>
            <a:r>
              <a:rPr lang="en-US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صفحة</a:t>
            </a:r>
            <a:r>
              <a:rPr lang="en-US" sz="3200" dirty="0" err="1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Help</a:t>
            </a: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لعرض</a:t>
            </a: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معلومات</a:t>
            </a: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عن</a:t>
            </a: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الكلية</a:t>
            </a:r>
            <a:endParaRPr lang="en-US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AF1525A-9288-5BAB-5AD9-4C949FF4E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0854" y="278520"/>
            <a:ext cx="8778284" cy="555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99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EE9AA-97B7-B285-D4C7-903DCE6EB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rtl="1"/>
            <a:r>
              <a:rPr lang="ar-EG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دي اهم صفحة طبعا </a:t>
            </a:r>
            <a:endParaRPr lang="en-US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A blue screen with white text&#10;&#10;Description automatically generated">
            <a:extLst>
              <a:ext uri="{FF2B5EF4-FFF2-40B4-BE49-F238E27FC236}">
                <a16:creationId xmlns:a16="http://schemas.microsoft.com/office/drawing/2014/main" id="{5BCCC329-2A3A-2A75-D1BE-992F7547B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12016" y="253339"/>
            <a:ext cx="8644681" cy="6159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87239-469D-4E54-780A-2C42A271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37" y="2277903"/>
            <a:ext cx="609524" cy="609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6003A9-220A-2937-0E2C-CADF881F9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9" y="2216185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01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DA2E83D-2D1E-47DD-BD26-4E3A2976A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C1DE8C-FACE-4E8C-9DE6-B2FDD841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3996" y="3419929"/>
            <a:ext cx="3048003" cy="3438071"/>
            <a:chOff x="9143996" y="3419929"/>
            <a:chExt cx="3048003" cy="343807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041A779-3037-45E6-9899-38B9AFB6B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43996" y="3419929"/>
              <a:ext cx="3048003" cy="343807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0225F4B-3A9A-41D6-9F03-2B5FE88B3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43996" y="3419929"/>
              <a:ext cx="3048000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8FB2C79-ED25-43B1-9CE3-F9E4BEC09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789B4-01EF-F2A8-8513-A94AB6F6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3794125"/>
            <a:ext cx="8181776" cy="2382838"/>
          </a:xfrm>
        </p:spPr>
        <p:txBody>
          <a:bodyPr>
            <a:normAutofit fontScale="47500" lnSpcReduction="20000"/>
          </a:bodyPr>
          <a:lstStyle/>
          <a:p>
            <a:pPr algn="r" rtl="1"/>
            <a:r>
              <a:rPr lang="ar-EG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لا يوجد اي بيانات ثابته كله بيانات متغيرة من قاعدة البيانات</a:t>
            </a:r>
            <a:endParaRPr lang="en-US" sz="4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/>
            <a:r>
              <a:rPr lang="ar-EG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يتحكم في النظام ادمن واحد بس (</a:t>
            </a: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agami</a:t>
            </a:r>
            <a:r>
              <a:rPr lang="ar-EG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) </a:t>
            </a:r>
          </a:p>
          <a:p>
            <a:pPr algn="r" rtl="1"/>
            <a:r>
              <a:rPr lang="ar-EG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في طلاب كتتير في النظام جربنا مثال علي احد الطلاب </a:t>
            </a:r>
          </a:p>
          <a:p>
            <a:pPr algn="r" rtl="1"/>
            <a:r>
              <a:rPr lang="ar-EG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وكذلك في حولي 10 دكارترة في النظام علشان نقرب الفكرة بس</a:t>
            </a:r>
            <a:endParaRPr lang="en-US" sz="4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/>
            <a:endParaRPr lang="en-US" sz="4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 descr="A light bulb on a wooden base&#10;&#10;Description automatically generated">
            <a:extLst>
              <a:ext uri="{FF2B5EF4-FFF2-40B4-BE49-F238E27FC236}">
                <a16:creationId xmlns:a16="http://schemas.microsoft.com/office/drawing/2014/main" id="{7488DE80-7C61-5797-4B1D-45DCC745F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83936" y="3664940"/>
            <a:ext cx="2070755" cy="3107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02E3C3-63FC-2E1F-AC0B-3DB86FBD4EA0}"/>
              </a:ext>
            </a:extLst>
          </p:cNvPr>
          <p:cNvSpPr txBox="1"/>
          <p:nvPr/>
        </p:nvSpPr>
        <p:spPr>
          <a:xfrm>
            <a:off x="6008916" y="908451"/>
            <a:ext cx="4916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EG" sz="8000" b="1" dirty="0">
                <a:solidFill>
                  <a:srgbClr val="FFFF00"/>
                </a:solidFill>
              </a:rPr>
              <a:t>ولع النور</a:t>
            </a:r>
            <a:endParaRPr lang="en-US" sz="8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503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B874FC77-B1AD-4469-830E-1F1D54FBB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ometer beer equipment">
            <a:extLst>
              <a:ext uri="{FF2B5EF4-FFF2-40B4-BE49-F238E27FC236}">
                <a16:creationId xmlns:a16="http://schemas.microsoft.com/office/drawing/2014/main" id="{CFBD4B01-9C71-8D85-B9E8-4F1E4531B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0" b="11345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6834A66-723F-4B47-BF01-F6D4B2A1B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6027"/>
            <a:ext cx="12192000" cy="22819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AA43F-C9DC-C70D-320F-939E27B2F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30" y="4850597"/>
            <a:ext cx="5741086" cy="13747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Tank you </a:t>
            </a:r>
          </a:p>
        </p:txBody>
      </p:sp>
    </p:spTree>
    <p:extLst>
      <p:ext uri="{BB962C8B-B14F-4D97-AF65-F5344CB8AC3E}">
        <p14:creationId xmlns:p14="http://schemas.microsoft.com/office/powerpoint/2010/main" val="3509017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6329A-ECA5-C22E-2E45-97A8AD58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1745673"/>
            <a:ext cx="2644746" cy="665018"/>
          </a:xfrm>
        </p:spPr>
        <p:txBody>
          <a:bodyPr>
            <a:normAutofit/>
          </a:bodyPr>
          <a:lstStyle/>
          <a:p>
            <a:r>
              <a:rPr lang="en-US" sz="3600" dirty="0"/>
              <a:t>Home page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899056B-AD0C-E349-D22C-A0033F0DBF0A}"/>
              </a:ext>
            </a:extLst>
          </p:cNvPr>
          <p:cNvSpPr txBox="1"/>
          <p:nvPr/>
        </p:nvSpPr>
        <p:spPr>
          <a:xfrm>
            <a:off x="249381" y="3705101"/>
            <a:ext cx="2660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This is the admin page and it has the permissions I should use</a:t>
            </a:r>
            <a:endParaRPr lang="en-US" b="1" dirty="0">
              <a:solidFill>
                <a:srgbClr val="FF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F49917-AA1C-44A6-B7A5-3D5EB3575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2585" y="234284"/>
            <a:ext cx="8953193" cy="5845882"/>
          </a:xfrm>
        </p:spPr>
      </p:pic>
    </p:spTree>
    <p:extLst>
      <p:ext uri="{BB962C8B-B14F-4D97-AF65-F5344CB8AC3E}">
        <p14:creationId xmlns:p14="http://schemas.microsoft.com/office/powerpoint/2010/main" val="2955095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6329A-ECA5-C22E-2E45-97A8AD58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1745673"/>
            <a:ext cx="2644746" cy="665018"/>
          </a:xfrm>
        </p:spPr>
        <p:txBody>
          <a:bodyPr>
            <a:normAutofit/>
          </a:bodyPr>
          <a:lstStyle/>
          <a:p>
            <a:r>
              <a:rPr lang="en-US" sz="3600" dirty="0"/>
              <a:t>Add student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4F409A0-999F-3669-896B-04892B254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94213" y="142070"/>
            <a:ext cx="8956558" cy="6187477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C07621-CF84-557F-DAD6-7CA1F8072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8" y="3575381"/>
            <a:ext cx="2899774" cy="11619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407C6B-CC62-375E-D9E5-B65A3EBC3B8C}"/>
              </a:ext>
            </a:extLst>
          </p:cNvPr>
          <p:cNvSpPr txBox="1"/>
          <p:nvPr/>
        </p:nvSpPr>
        <p:spPr>
          <a:xfrm>
            <a:off x="308759" y="5109325"/>
            <a:ext cx="2482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EG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عندما تتم الاضافة بنجاح</a:t>
            </a:r>
            <a:endParaRPr lang="en-US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859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83644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4111F-ADAC-671A-19B3-44AA65DA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87" y="477982"/>
            <a:ext cx="5184053" cy="27328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Add Student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B7DB5B-426F-4EA9-BE51-7E14D257D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8998"/>
            <a:ext cx="6095998" cy="3429001"/>
            <a:chOff x="6096002" y="-9073"/>
            <a:chExt cx="6095998" cy="686707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EF7B3B-2DCA-4B00-898E-9C2C3AB1B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113B66E-A461-43A2-8FC0-85D09C297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pic>
        <p:nvPicPr>
          <p:cNvPr id="7" name="Picture 6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DB9F4CE0-778B-EA67-2E09-53B6DED71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1380" y="573013"/>
            <a:ext cx="5186433" cy="2261751"/>
          </a:xfrm>
          <a:prstGeom prst="rect">
            <a:avLst/>
          </a:prstGeom>
        </p:spPr>
      </p:pic>
      <p:pic>
        <p:nvPicPr>
          <p:cNvPr id="5" name="Content Placeholder 4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3A71832A-1F77-30D7-9CA7-7988FF510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3480" y="3391857"/>
            <a:ext cx="5102232" cy="2722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2CA20F-B750-D574-19FA-06F0F17EA205}"/>
              </a:ext>
            </a:extLst>
          </p:cNvPr>
          <p:cNvSpPr txBox="1"/>
          <p:nvPr/>
        </p:nvSpPr>
        <p:spPr>
          <a:xfrm>
            <a:off x="973776" y="3647207"/>
            <a:ext cx="4940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EG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لو </a:t>
            </a:r>
            <a:r>
              <a:rPr lang="en-US" b="1" dirty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administrator</a:t>
            </a:r>
            <a:r>
              <a:rPr lang="ar-EG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ادخل بيانات طالب تم ادخال بياناته قبل كدة بتظهر هذة الرسالة</a:t>
            </a:r>
            <a:endParaRPr lang="en-US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C436E-618D-0171-9692-2A49B32671F6}"/>
              </a:ext>
            </a:extLst>
          </p:cNvPr>
          <p:cNvSpPr txBox="1"/>
          <p:nvPr/>
        </p:nvSpPr>
        <p:spPr>
          <a:xfrm>
            <a:off x="973776" y="4807962"/>
            <a:ext cx="494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EG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لو </a:t>
            </a:r>
            <a:r>
              <a:rPr lang="en-US" b="1" dirty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administrator</a:t>
            </a:r>
            <a:r>
              <a:rPr lang="ar-EG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قام بترك اي </a:t>
            </a:r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Input</a:t>
            </a:r>
            <a:r>
              <a:rPr lang="ar-EG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فاضي</a:t>
            </a:r>
            <a:endParaRPr lang="en-US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48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6329A-ECA5-C22E-2E45-97A8AD58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1056904"/>
            <a:ext cx="2901769" cy="1353787"/>
          </a:xfrm>
        </p:spPr>
        <p:txBody>
          <a:bodyPr>
            <a:normAutofit/>
          </a:bodyPr>
          <a:lstStyle/>
          <a:p>
            <a:r>
              <a:rPr lang="en-US" sz="3600" dirty="0"/>
              <a:t>Update student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3407C6B-CC62-375E-D9E5-B65A3EBC3B8C}"/>
              </a:ext>
            </a:extLst>
          </p:cNvPr>
          <p:cNvSpPr txBox="1"/>
          <p:nvPr/>
        </p:nvSpPr>
        <p:spPr>
          <a:xfrm>
            <a:off x="356000" y="4040546"/>
            <a:ext cx="24822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ar-EG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ادخل رقم الطالب المراد تحديث البيانات الخاصة بيه ثم الضغط علي</a:t>
            </a:r>
            <a:r>
              <a:rPr lang="en-US" b="1" dirty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Enter</a:t>
            </a:r>
            <a:r>
              <a:rPr lang="en-US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ar-EG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في نفس </a:t>
            </a:r>
            <a:r>
              <a:rPr lang="en-US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input </a:t>
            </a:r>
            <a:r>
              <a:rPr lang="ar-EG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دون الخروج منه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23FFDB-DC52-EFAC-E138-796DE3D7E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1393" y="276834"/>
            <a:ext cx="8864386" cy="5922086"/>
          </a:xfrm>
        </p:spPr>
      </p:pic>
    </p:spTree>
    <p:extLst>
      <p:ext uri="{BB962C8B-B14F-4D97-AF65-F5344CB8AC3E}">
        <p14:creationId xmlns:p14="http://schemas.microsoft.com/office/powerpoint/2010/main" val="1972573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6329A-ECA5-C22E-2E45-97A8AD58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1056904"/>
            <a:ext cx="2901769" cy="1353787"/>
          </a:xfrm>
        </p:spPr>
        <p:txBody>
          <a:bodyPr>
            <a:normAutofit/>
          </a:bodyPr>
          <a:lstStyle/>
          <a:p>
            <a:r>
              <a:rPr lang="en-US" sz="3600" dirty="0"/>
              <a:t>Update student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3407C6B-CC62-375E-D9E5-B65A3EBC3B8C}"/>
              </a:ext>
            </a:extLst>
          </p:cNvPr>
          <p:cNvSpPr txBox="1"/>
          <p:nvPr/>
        </p:nvSpPr>
        <p:spPr>
          <a:xfrm>
            <a:off x="141783" y="3758505"/>
            <a:ext cx="2482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ar-EG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قم بتحديث اي بيانات خاصة بالطالب ثم اضغط على زر التعديل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0D508-7E25-933C-836D-2134D997F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9767" y="561245"/>
            <a:ext cx="8860450" cy="5554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C8F249-A9C9-1D79-A56B-9E1CDCF5A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83" y="5048844"/>
            <a:ext cx="2772162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6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6329A-ECA5-C22E-2E45-97A8AD58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1056904"/>
            <a:ext cx="2901769" cy="1353787"/>
          </a:xfrm>
        </p:spPr>
        <p:txBody>
          <a:bodyPr>
            <a:normAutofit/>
          </a:bodyPr>
          <a:lstStyle/>
          <a:p>
            <a:r>
              <a:rPr lang="en-US" sz="3600" dirty="0"/>
              <a:t>Delete student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3407C6B-CC62-375E-D9E5-B65A3EBC3B8C}"/>
              </a:ext>
            </a:extLst>
          </p:cNvPr>
          <p:cNvSpPr txBox="1"/>
          <p:nvPr/>
        </p:nvSpPr>
        <p:spPr>
          <a:xfrm>
            <a:off x="146221" y="4040546"/>
            <a:ext cx="26919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ar-EG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ادخل رقم الطالب المراد حذف البيانات الخاصة بيه ثم الضغط علي</a:t>
            </a:r>
            <a:r>
              <a:rPr lang="en-US" b="1" dirty="0"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Enter</a:t>
            </a:r>
            <a:r>
              <a:rPr lang="en-US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ar-EG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في نفس </a:t>
            </a:r>
            <a:r>
              <a:rPr lang="en-US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input </a:t>
            </a:r>
            <a:r>
              <a:rPr lang="ar-EG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دون الخروج منه</a:t>
            </a:r>
            <a:r>
              <a:rPr lang="en-US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</a:t>
            </a:r>
            <a:r>
              <a:rPr lang="ar-EG" b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ومن ثم الضغط علي زر الحذف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B092CB-8314-7F78-C4A4-407724397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940" y="496133"/>
            <a:ext cx="8810839" cy="550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85507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AnalogousFromRegularSeedRightStep">
      <a:dk1>
        <a:srgbClr val="000000"/>
      </a:dk1>
      <a:lt1>
        <a:srgbClr val="FFFFFF"/>
      </a:lt1>
      <a:dk2>
        <a:srgbClr val="243241"/>
      </a:dk2>
      <a:lt2>
        <a:srgbClr val="E2E8E8"/>
      </a:lt2>
      <a:accent1>
        <a:srgbClr val="E7292E"/>
      </a:accent1>
      <a:accent2>
        <a:srgbClr val="D56117"/>
      </a:accent2>
      <a:accent3>
        <a:srgbClr val="BFA022"/>
      </a:accent3>
      <a:accent4>
        <a:srgbClr val="8DB013"/>
      </a:accent4>
      <a:accent5>
        <a:srgbClr val="57B821"/>
      </a:accent5>
      <a:accent6>
        <a:srgbClr val="15BE1E"/>
      </a:accent6>
      <a:hlink>
        <a:srgbClr val="30918F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562</Words>
  <Application>Microsoft Office PowerPoint</Application>
  <PresentationFormat>Widescreen</PresentationFormat>
  <Paragraphs>94</Paragraphs>
  <Slides>38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Aptos</vt:lpstr>
      <vt:lpstr>Arial</vt:lpstr>
      <vt:lpstr>Avenir Next LT Pro</vt:lpstr>
      <vt:lpstr>Bahnschrift</vt:lpstr>
      <vt:lpstr>Segoe UI Semibold</vt:lpstr>
      <vt:lpstr>MatrixVTI</vt:lpstr>
      <vt:lpstr>Name project</vt:lpstr>
      <vt:lpstr>Tools used in the project</vt:lpstr>
      <vt:lpstr>Login page</vt:lpstr>
      <vt:lpstr>Home page</vt:lpstr>
      <vt:lpstr>Add student</vt:lpstr>
      <vt:lpstr>Add Student</vt:lpstr>
      <vt:lpstr>Update student</vt:lpstr>
      <vt:lpstr>Update student</vt:lpstr>
      <vt:lpstr>Delete student</vt:lpstr>
      <vt:lpstr>Add and update and delete Doctor</vt:lpstr>
      <vt:lpstr>Add and update and delete Doctor</vt:lpstr>
      <vt:lpstr>Determine Semester</vt:lpstr>
      <vt:lpstr>Pay Semester fees</vt:lpstr>
      <vt:lpstr>Pay Semester fees</vt:lpstr>
      <vt:lpstr>Pay Semester Fees</vt:lpstr>
      <vt:lpstr>Register and delete a course an idea  (DSS)</vt:lpstr>
      <vt:lpstr>DSS (Registration)</vt:lpstr>
      <vt:lpstr>DSS (Registration)</vt:lpstr>
      <vt:lpstr>DSS (Registration)</vt:lpstr>
      <vt:lpstr>DSS (Registration)</vt:lpstr>
      <vt:lpstr>Login Student</vt:lpstr>
      <vt:lpstr>Home page Doctor</vt:lpstr>
      <vt:lpstr>Features available to Doctor</vt:lpstr>
      <vt:lpstr>Portfolio for Doctor</vt:lpstr>
      <vt:lpstr>عرض الطلاب المسجلين للمادة يمكن الطباعة عند الضغط على print</vt:lpstr>
      <vt:lpstr>يقوم الدكتور بالضغط زر add mark  ثم بتحد رقم الطالب ثم يظهر له المواد ثم يقوم بعطاء الدرجات لطالب في المواد التي يدرسها الدكتور ثم الضغط على Save </vt:lpstr>
      <vt:lpstr>Change password for Doctor</vt:lpstr>
      <vt:lpstr>يمكن الدخول ك طالب  Student Number : 2006 password : 123</vt:lpstr>
      <vt:lpstr>Home page of Student</vt:lpstr>
      <vt:lpstr>Portfolio for Student</vt:lpstr>
      <vt:lpstr>عرض المواد المقترحة لتسجيل الطالب بناء على نظام DSS يمكن تاكيد الستجيل من خلال زر Registartion ويمكن الطباعة ايضا</vt:lpstr>
      <vt:lpstr>عرض نتيجة الطالب وتم استخدام معادلة المتسخدامة عندنا في الكلية لحساب التقدير و GPA للسنه كله ويمكن الطباعة</vt:lpstr>
      <vt:lpstr>Change password for student</vt:lpstr>
      <vt:lpstr>يمكن تغيير السيم من هنا لاختيار الشكل المريح ليك</vt:lpstr>
      <vt:lpstr>صفحةHelp لعرض معلومات عن الكلية</vt:lpstr>
      <vt:lpstr>دي اهم صفحة طبعا </vt:lpstr>
      <vt:lpstr>PowerPoint Presentation</vt:lpstr>
      <vt:lpstr>Tank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project</dc:title>
  <dc:creator>Mohamed Agami</dc:creator>
  <cp:lastModifiedBy>Mohamed Agami</cp:lastModifiedBy>
  <cp:revision>12</cp:revision>
  <dcterms:created xsi:type="dcterms:W3CDTF">2024-05-07T01:00:26Z</dcterms:created>
  <dcterms:modified xsi:type="dcterms:W3CDTF">2024-05-07T05:57:29Z</dcterms:modified>
</cp:coreProperties>
</file>